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73" r:id="rId8"/>
    <p:sldId id="274" r:id="rId9"/>
    <p:sldId id="275" r:id="rId10"/>
    <p:sldId id="260" r:id="rId11"/>
    <p:sldId id="268" r:id="rId12"/>
    <p:sldId id="272" r:id="rId13"/>
    <p:sldId id="269" r:id="rId14"/>
    <p:sldId id="270" r:id="rId15"/>
    <p:sldId id="261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1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2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88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5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1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7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2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1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2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8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myblog-env.eba-rcwipujw.ap-northeast-1.elasticbeanstalk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BA688D5-0398-4141-A8F6-65D5D832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694600"/>
            <a:ext cx="8686800" cy="1015552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Heiti SC Medium" pitchFamily="2" charset="-128"/>
                <a:ea typeface="Heiti SC Medium" pitchFamily="2" charset="-128"/>
              </a:rPr>
              <a:t>My  blog</a:t>
            </a:r>
            <a:endParaRPr lang="zh-TW" altLang="en-US" sz="5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BEC0475-0C90-AD48-B6B3-B4D7F14CE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0" y="3905023"/>
            <a:ext cx="8686801" cy="860400"/>
          </a:xfrm>
        </p:spPr>
        <p:txBody>
          <a:bodyPr/>
          <a:lstStyle/>
          <a:p>
            <a:pPr algn="ctr"/>
            <a:r>
              <a:rPr lang="zh-CN" altLang="en-US" dirty="0"/>
              <a:t>何孟修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65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D0BFC-AD69-9940-B0FA-3DBE185F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162953"/>
            <a:ext cx="8686800" cy="1468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Heiti SC Medium" pitchFamily="2" charset="-128"/>
                <a:ea typeface="Heiti SC Medium" pitchFamily="2" charset="-128"/>
              </a:rPr>
              <a:t>Deployment</a:t>
            </a:r>
            <a:endParaRPr kumimoji="1" lang="zh-TW" altLang="en-US"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87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280988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Aws - elastic beanstalk</a:t>
            </a:r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（</a:t>
            </a:r>
            <a:r>
              <a:rPr lang="zh-CN" altLang="en-US" sz="4000" dirty="0">
                <a:latin typeface="Heiti SC Medium" pitchFamily="2" charset="-128"/>
                <a:ea typeface="Heiti SC Medium" pitchFamily="2" charset="-128"/>
              </a:rPr>
              <a:t>組態設定）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C22F7F1-A3F3-5346-BFDC-CB88DDED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96" y="1696244"/>
            <a:ext cx="6242004" cy="34655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AB9C14-B10D-DC47-8CE1-90344601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8" y="4352410"/>
            <a:ext cx="7407937" cy="25168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0C6CBD-2C3F-5C46-A651-69CB2AB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636"/>
            <a:ext cx="6704872" cy="2996542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2E397E0-7C47-0341-B02B-9D83323EAB65}"/>
              </a:ext>
            </a:extLst>
          </p:cNvPr>
          <p:cNvSpPr/>
          <p:nvPr/>
        </p:nvSpPr>
        <p:spPr>
          <a:xfrm>
            <a:off x="1800225" y="4057650"/>
            <a:ext cx="2692377" cy="38652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946963F1-4A13-6946-A0B6-146A22FCFAC2}"/>
              </a:ext>
            </a:extLst>
          </p:cNvPr>
          <p:cNvSpPr/>
          <p:nvPr/>
        </p:nvSpPr>
        <p:spPr>
          <a:xfrm>
            <a:off x="7083083" y="3425413"/>
            <a:ext cx="2832442" cy="55663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53EB3F06-6F8B-634C-92CC-F77D41CE84E7}"/>
              </a:ext>
            </a:extLst>
          </p:cNvPr>
          <p:cNvSpPr/>
          <p:nvPr/>
        </p:nvSpPr>
        <p:spPr>
          <a:xfrm>
            <a:off x="1628810" y="2752642"/>
            <a:ext cx="3133933" cy="88218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166C8658-5966-E347-904D-A6A3A9CB449F}"/>
              </a:ext>
            </a:extLst>
          </p:cNvPr>
          <p:cNvSpPr/>
          <p:nvPr/>
        </p:nvSpPr>
        <p:spPr>
          <a:xfrm>
            <a:off x="2014069" y="4969269"/>
            <a:ext cx="5772619" cy="88218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4A1AE97-6B60-CA4B-85C2-4B653468342D}"/>
              </a:ext>
            </a:extLst>
          </p:cNvPr>
          <p:cNvCxnSpPr>
            <a:cxnSpLocks/>
          </p:cNvCxnSpPr>
          <p:nvPr/>
        </p:nvCxnSpPr>
        <p:spPr>
          <a:xfrm flipV="1">
            <a:off x="4972050" y="3800475"/>
            <a:ext cx="1961422" cy="35718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96A1CB0-4878-4243-AAAB-7EE55B9D6894}"/>
              </a:ext>
            </a:extLst>
          </p:cNvPr>
          <p:cNvCxnSpPr>
            <a:cxnSpLocks/>
          </p:cNvCxnSpPr>
          <p:nvPr/>
        </p:nvCxnSpPr>
        <p:spPr>
          <a:xfrm>
            <a:off x="4972050" y="3529013"/>
            <a:ext cx="479205" cy="144025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4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280988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Aws - elastic beanstalk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3FA5B5-8B77-0C42-A46C-7EADA3FE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3" y="1447636"/>
            <a:ext cx="670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5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311777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Aws – RDS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D280BB-9EFA-4B4D-83E0-D5220ADE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24" y="1497375"/>
            <a:ext cx="6906025" cy="37761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1DA6AE-8616-9B4B-8C22-C76443DB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951" y="3080989"/>
            <a:ext cx="7464425" cy="358520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88E8DF7D-0BC9-A340-879A-21C8D340482C}"/>
              </a:ext>
            </a:extLst>
          </p:cNvPr>
          <p:cNvSpPr/>
          <p:nvPr/>
        </p:nvSpPr>
        <p:spPr>
          <a:xfrm>
            <a:off x="6229350" y="3814762"/>
            <a:ext cx="4646611" cy="1543050"/>
          </a:xfrm>
          <a:prstGeom prst="fram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C9FF2D34-4384-574B-AA6E-DB1317F6C7F3}"/>
              </a:ext>
            </a:extLst>
          </p:cNvPr>
          <p:cNvSpPr/>
          <p:nvPr/>
        </p:nvSpPr>
        <p:spPr>
          <a:xfrm>
            <a:off x="1528763" y="3429000"/>
            <a:ext cx="1685925" cy="15144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A4B5850-D7C6-964B-95D1-3205D1F47A0F}"/>
              </a:ext>
            </a:extLst>
          </p:cNvPr>
          <p:cNvCxnSpPr/>
          <p:nvPr/>
        </p:nvCxnSpPr>
        <p:spPr>
          <a:xfrm>
            <a:off x="2599138" y="4994632"/>
            <a:ext cx="3408362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02F785-6A58-7547-AC66-4ED3D0D4854B}"/>
              </a:ext>
            </a:extLst>
          </p:cNvPr>
          <p:cNvSpPr txBox="1"/>
          <p:nvPr/>
        </p:nvSpPr>
        <p:spPr>
          <a:xfrm>
            <a:off x="2882106" y="5115604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連接</a:t>
            </a:r>
            <a:r>
              <a:rPr kumimoji="1" lang="en-US" altLang="zh-TW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DATABASE</a:t>
            </a:r>
            <a:endParaRPr kumimoji="1" lang="zh-TW" altLang="en-US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18EBF6AA-3CF8-5742-A903-5CBE42D45132}"/>
              </a:ext>
            </a:extLst>
          </p:cNvPr>
          <p:cNvSpPr/>
          <p:nvPr/>
        </p:nvSpPr>
        <p:spPr>
          <a:xfrm>
            <a:off x="4171950" y="2628900"/>
            <a:ext cx="900113" cy="32861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1262EE3-A03D-D446-9C76-B9647D409D8B}"/>
              </a:ext>
            </a:extLst>
          </p:cNvPr>
          <p:cNvCxnSpPr/>
          <p:nvPr/>
        </p:nvCxnSpPr>
        <p:spPr>
          <a:xfrm flipH="1">
            <a:off x="5143500" y="1413068"/>
            <a:ext cx="2657475" cy="102524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A1E2B-73EA-3243-A18E-E3E620992261}"/>
              </a:ext>
            </a:extLst>
          </p:cNvPr>
          <p:cNvSpPr txBox="1"/>
          <p:nvPr/>
        </p:nvSpPr>
        <p:spPr>
          <a:xfrm>
            <a:off x="7800975" y="1192924"/>
            <a:ext cx="2090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選擇</a:t>
            </a:r>
            <a:r>
              <a:rPr kumimoji="1" lang="en-US" altLang="zh-CN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PostgreSQL</a:t>
            </a:r>
            <a:endParaRPr kumimoji="1" lang="en-US" altLang="zh-TW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56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21" y="315837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Aws – S3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9F04253-82EF-C849-94C9-2BF3A19A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6" y="1662943"/>
            <a:ext cx="7331503" cy="43670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F58C36-2AB2-FC46-B8A8-04AA7D6B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20" y="3101124"/>
            <a:ext cx="6505247" cy="3598647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EDA9A407-96C4-FD4C-AE4F-B365DE09F8E1}"/>
              </a:ext>
            </a:extLst>
          </p:cNvPr>
          <p:cNvSpPr/>
          <p:nvPr/>
        </p:nvSpPr>
        <p:spPr>
          <a:xfrm>
            <a:off x="7168055" y="5580993"/>
            <a:ext cx="2060027" cy="451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AC1B1ECB-C68D-BB47-B41F-F350D846223F}"/>
              </a:ext>
            </a:extLst>
          </p:cNvPr>
          <p:cNvSpPr/>
          <p:nvPr/>
        </p:nvSpPr>
        <p:spPr>
          <a:xfrm>
            <a:off x="1726720" y="4665398"/>
            <a:ext cx="2060027" cy="4519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CE190D-FDAD-AF4D-9E05-8F67079F7C8A}"/>
              </a:ext>
            </a:extLst>
          </p:cNvPr>
          <p:cNvSpPr txBox="1"/>
          <p:nvPr/>
        </p:nvSpPr>
        <p:spPr>
          <a:xfrm>
            <a:off x="2271713" y="5938854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將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影像檔上傳至</a:t>
            </a:r>
            <a:r>
              <a:rPr kumimoji="1" lang="en-US" altLang="zh-CN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S3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儲存</a:t>
            </a:r>
            <a:endParaRPr kumimoji="1" lang="zh-TW" altLang="en-US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485BFF4D-F16A-F245-9828-8EAFDC5700F6}"/>
              </a:ext>
            </a:extLst>
          </p:cNvPr>
          <p:cNvCxnSpPr>
            <a:cxnSpLocks/>
          </p:cNvCxnSpPr>
          <p:nvPr/>
        </p:nvCxnSpPr>
        <p:spPr>
          <a:xfrm>
            <a:off x="2271713" y="5335178"/>
            <a:ext cx="4729162" cy="572503"/>
          </a:xfrm>
          <a:prstGeom prst="bentConnector3">
            <a:avLst>
              <a:gd name="adj1" fmla="val 151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框架 24">
            <a:extLst>
              <a:ext uri="{FF2B5EF4-FFF2-40B4-BE49-F238E27FC236}">
                <a16:creationId xmlns:a16="http://schemas.microsoft.com/office/drawing/2014/main" id="{AA99CD40-9546-6648-AFEC-75EA5B9C5983}"/>
              </a:ext>
            </a:extLst>
          </p:cNvPr>
          <p:cNvSpPr/>
          <p:nvPr/>
        </p:nvSpPr>
        <p:spPr>
          <a:xfrm>
            <a:off x="7058234" y="4466610"/>
            <a:ext cx="4471779" cy="8685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FE7DB70E-A1E6-AF4F-AABC-7A3C72CF01B8}"/>
              </a:ext>
            </a:extLst>
          </p:cNvPr>
          <p:cNvCxnSpPr>
            <a:cxnSpLocks/>
          </p:cNvCxnSpPr>
          <p:nvPr/>
        </p:nvCxnSpPr>
        <p:spPr>
          <a:xfrm>
            <a:off x="10901311" y="1940846"/>
            <a:ext cx="0" cy="23205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1F1F352-84F3-834C-8EB0-50FC005699CB}"/>
              </a:ext>
            </a:extLst>
          </p:cNvPr>
          <p:cNvSpPr txBox="1"/>
          <p:nvPr/>
        </p:nvSpPr>
        <p:spPr>
          <a:xfrm>
            <a:off x="9806464" y="152282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透過金鑰連接</a:t>
            </a:r>
          </a:p>
        </p:txBody>
      </p:sp>
    </p:spTree>
    <p:extLst>
      <p:ext uri="{BB962C8B-B14F-4D97-AF65-F5344CB8AC3E}">
        <p14:creationId xmlns:p14="http://schemas.microsoft.com/office/powerpoint/2010/main" val="374074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D0BFC-AD69-9940-B0FA-3DBE185F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162953"/>
            <a:ext cx="8686800" cy="14688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應用技術</a:t>
            </a:r>
            <a:endParaRPr kumimoji="1" lang="zh-TW" altLang="en-US"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41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44" y="581025"/>
            <a:ext cx="5903911" cy="116664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Heiti SC Medium" pitchFamily="2" charset="-128"/>
                <a:ea typeface="Heiti SC Medium" pitchFamily="2" charset="-128"/>
              </a:rPr>
              <a:t>應用技術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57D95BE-BC66-6F46-BC24-7245C7B6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34" y="3151702"/>
            <a:ext cx="1502345" cy="15023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09C7627-AACE-C34F-AB3F-004ACE21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95" y="4582196"/>
            <a:ext cx="2990305" cy="14342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FE02FC2-5579-264A-8533-0DB98827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14" y="3151703"/>
            <a:ext cx="1550463" cy="150234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6FA8DC-83D6-AF41-AA3F-6FC65BF27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371" y="4327737"/>
            <a:ext cx="621151" cy="4141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2F19EEB-BD97-7647-ABAB-A00A1CACE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655" y="3585299"/>
            <a:ext cx="1068748" cy="106874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26AEEC1-3B42-774B-A26B-C9698DC81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224" y="3562594"/>
            <a:ext cx="1091453" cy="10914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E15C8A-0CDC-F74B-B8FE-A611B7DD7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474" y="4844905"/>
            <a:ext cx="778682" cy="109145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82E7C4-CE81-CA4B-8B30-AFDE69457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396" y="2089140"/>
            <a:ext cx="1757363" cy="145708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6495F44-3DB6-644E-8A65-56D98E0406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74" y="2487845"/>
            <a:ext cx="1209577" cy="105838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7B155B0-CA1E-754C-BA26-760CF80C59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9472" y="2596584"/>
            <a:ext cx="1582684" cy="7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1D0F50D0-67E2-034E-A4B0-90F076C3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52500"/>
            <a:ext cx="9905998" cy="1040524"/>
          </a:xfrm>
        </p:spPr>
        <p:txBody>
          <a:bodyPr/>
          <a:lstStyle/>
          <a:p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目錄</a:t>
            </a:r>
            <a:endParaRPr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8849D44A-CF65-834D-9E83-9788642D2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0169"/>
            <a:ext cx="9905998" cy="289034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Heiti SC Medium" pitchFamily="2" charset="-128"/>
                <a:ea typeface="Heiti SC Medium" pitchFamily="2" charset="-128"/>
              </a:rPr>
              <a:t>Introduction</a:t>
            </a:r>
          </a:p>
          <a:p>
            <a:r>
              <a:rPr lang="en-US" altLang="zh-CN" sz="2800" dirty="0">
                <a:latin typeface="Heiti SC Medium" pitchFamily="2" charset="-128"/>
                <a:ea typeface="Heiti SC Medium" pitchFamily="2" charset="-128"/>
              </a:rPr>
              <a:t>program</a:t>
            </a:r>
          </a:p>
          <a:p>
            <a:r>
              <a:rPr lang="en-US" altLang="zh-TW" sz="2800" dirty="0">
                <a:latin typeface="Heiti SC Medium" pitchFamily="2" charset="-128"/>
                <a:ea typeface="Heiti SC Medium" pitchFamily="2" charset="-128"/>
              </a:rPr>
              <a:t>Deployment</a:t>
            </a:r>
          </a:p>
          <a:p>
            <a:r>
              <a:rPr lang="zh-CN" altLang="en-US" sz="2800" dirty="0">
                <a:latin typeface="Heiti SC Medium" pitchFamily="2" charset="-128"/>
                <a:ea typeface="Heiti SC Medium" pitchFamily="2" charset="-128"/>
              </a:rPr>
              <a:t>應用技術</a:t>
            </a:r>
            <a:endParaRPr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55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AC9C5-2732-7940-B65D-F785A468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960200"/>
            <a:ext cx="8686800" cy="1468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Heiti SC Medium" pitchFamily="2" charset="-128"/>
                <a:ea typeface="Heiti SC Medium" pitchFamily="2" charset="-128"/>
              </a:rPr>
              <a:t>introduction</a:t>
            </a:r>
            <a:endParaRPr kumimoji="1" lang="zh-TW" altLang="en-US"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36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45931"/>
            <a:ext cx="9905998" cy="116664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動機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CF7B51A-6786-F745-9B71-029DDDA6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579"/>
            <a:ext cx="9905998" cy="3461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・</a:t>
            </a:r>
            <a:r>
              <a:rPr lang="en-US" altLang="zh-TW" sz="2400" dirty="0">
                <a:latin typeface="Heiti SC Medium" pitchFamily="2" charset="-128"/>
                <a:ea typeface="Heiti SC Medium" pitchFamily="2" charset="-128"/>
              </a:rPr>
              <a:t>Django 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語法練習</a:t>
            </a:r>
            <a:endParaRPr lang="en-US" altLang="zh-CN" sz="2400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・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HTTP CSS 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語法練習</a:t>
            </a:r>
            <a:endParaRPr lang="en-US" altLang="zh-CN" sz="2400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・創建往後能記錄自己生活的網站</a:t>
            </a:r>
            <a:endParaRPr lang="en-US" altLang="zh-CN" sz="2400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網站：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hlinkClick r:id="rId2"/>
              </a:rPr>
              <a:t>myblog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lang="en-US" altLang="zh-CN" sz="2400" dirty="0">
                <a:latin typeface="Heiti SC Medium" pitchFamily="2" charset="-128"/>
                <a:ea typeface="Heiti SC Medium" pitchFamily="2" charset="-128"/>
              </a:rPr>
              <a:t>http://myblog-env.eba-rcwipujw.ap-northeast-1.elasticbeanstalk.com/</a:t>
            </a:r>
          </a:p>
        </p:txBody>
      </p:sp>
    </p:spTree>
    <p:extLst>
      <p:ext uri="{BB962C8B-B14F-4D97-AF65-F5344CB8AC3E}">
        <p14:creationId xmlns:p14="http://schemas.microsoft.com/office/powerpoint/2010/main" val="168696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D0BFC-AD69-9940-B0FA-3DBE185F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162953"/>
            <a:ext cx="8686800" cy="1468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4800" dirty="0">
                <a:latin typeface="Heiti SC Medium" pitchFamily="2" charset="-128"/>
                <a:ea typeface="Heiti SC Medium" pitchFamily="2" charset="-128"/>
              </a:rPr>
              <a:t>program</a:t>
            </a:r>
            <a:endParaRPr kumimoji="1" lang="zh-TW" altLang="en-US"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95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09575"/>
            <a:ext cx="9905998" cy="116664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設定</a:t>
            </a:r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URL</a:t>
            </a:r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＆</a:t>
            </a:r>
            <a:r>
              <a:rPr lang="en-US" altLang="zh-TW" sz="4000" dirty="0" err="1">
                <a:latin typeface="Heiti SC Medium" pitchFamily="2" charset="-128"/>
                <a:ea typeface="Heiti SC Medium" pitchFamily="2" charset="-128"/>
              </a:rPr>
              <a:t>VIews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038BB4-EC98-A143-AE41-A8652251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1424472"/>
            <a:ext cx="7734298" cy="456199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C3A178A-3A61-F145-ABDE-A70490AF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01" y="4290847"/>
            <a:ext cx="9728911" cy="24671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77B6CC-5BB9-894E-B2D5-4063C09B62E7}"/>
              </a:ext>
            </a:extLst>
          </p:cNvPr>
          <p:cNvSpPr txBox="1"/>
          <p:nvPr/>
        </p:nvSpPr>
        <p:spPr>
          <a:xfrm>
            <a:off x="5906260" y="2743802"/>
            <a:ext cx="391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en-US" altLang="zh-TW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view.py</a:t>
            </a:r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建立件</a:t>
            </a:r>
            <a:endParaRPr kumimoji="1" lang="en-US" altLang="zh-CN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再交給</a:t>
            </a:r>
            <a:r>
              <a:rPr kumimoji="1" lang="en-US" altLang="zh-CN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url.py</a:t>
            </a:r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透過</a:t>
            </a:r>
            <a:r>
              <a:rPr kumimoji="1" lang="en-US" altLang="zh-CN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as_view</a:t>
            </a:r>
            <a:r>
              <a:rPr kumimoji="1" lang="en-US" altLang="zh-CN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()</a:t>
            </a:r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實現方法</a:t>
            </a:r>
            <a:endParaRPr kumimoji="1" lang="en-US" altLang="zh-CN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587429F6-6F3C-5541-91A5-DE532E0A809D}"/>
              </a:ext>
            </a:extLst>
          </p:cNvPr>
          <p:cNvSpPr/>
          <p:nvPr/>
        </p:nvSpPr>
        <p:spPr>
          <a:xfrm>
            <a:off x="1900238" y="1424472"/>
            <a:ext cx="1643062" cy="41861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C6F6F253-2F09-EF46-9D6B-DC9ED82E8B99}"/>
              </a:ext>
            </a:extLst>
          </p:cNvPr>
          <p:cNvSpPr/>
          <p:nvPr/>
        </p:nvSpPr>
        <p:spPr>
          <a:xfrm>
            <a:off x="6095999" y="5744300"/>
            <a:ext cx="1876425" cy="41861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6419025-ACE1-C145-A978-C23CDD87BF17}"/>
              </a:ext>
            </a:extLst>
          </p:cNvPr>
          <p:cNvCxnSpPr/>
          <p:nvPr/>
        </p:nvCxnSpPr>
        <p:spPr>
          <a:xfrm>
            <a:off x="3871913" y="1633780"/>
            <a:ext cx="2957512" cy="379974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7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52437"/>
            <a:ext cx="9905998" cy="116664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建立</a:t>
            </a:r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Database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31A35D-5A1E-6A48-B4DF-22A8E7D8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" y="1466974"/>
            <a:ext cx="7056124" cy="36193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931216F-BFD4-6444-82EE-1AF1A76CDA04}"/>
              </a:ext>
            </a:extLst>
          </p:cNvPr>
          <p:cNvSpPr txBox="1"/>
          <p:nvPr/>
        </p:nvSpPr>
        <p:spPr>
          <a:xfrm>
            <a:off x="4794201" y="1987291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en-US" altLang="zh-TW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models.py</a:t>
            </a:r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建立</a:t>
            </a:r>
            <a:r>
              <a:rPr kumimoji="1" lang="en-US" altLang="zh-CN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sqlite</a:t>
            </a:r>
            <a:endParaRPr kumimoji="1" lang="en-US" altLang="zh-CN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用來存放資料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02EE36-23CF-094E-BBA7-637467DE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5" y="3594101"/>
            <a:ext cx="6680200" cy="2984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25C11F-CFEA-A94C-B983-A4E4875B3BEA}"/>
              </a:ext>
            </a:extLst>
          </p:cNvPr>
          <p:cNvSpPr txBox="1"/>
          <p:nvPr/>
        </p:nvSpPr>
        <p:spPr>
          <a:xfrm>
            <a:off x="9112883" y="27063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也可以透過已建立的資料表</a:t>
            </a:r>
            <a:endParaRPr kumimoji="1" lang="en-US" altLang="zh-TW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直接匯入表單資訊</a:t>
            </a:r>
          </a:p>
        </p:txBody>
      </p:sp>
    </p:spTree>
    <p:extLst>
      <p:ext uri="{BB962C8B-B14F-4D97-AF65-F5344CB8AC3E}">
        <p14:creationId xmlns:p14="http://schemas.microsoft.com/office/powerpoint/2010/main" val="70693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9568CA-050B-EA42-B6FB-947D0FF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50" y="2230437"/>
            <a:ext cx="5759612" cy="446087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52437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Static</a:t>
            </a:r>
            <a:r>
              <a:rPr lang="zh-TW" altLang="en-US" sz="4000" dirty="0">
                <a:latin typeface="Heiti SC Medium" pitchFamily="2" charset="-128"/>
                <a:ea typeface="Heiti SC Medium" pitchFamily="2" charset="-128"/>
              </a:rPr>
              <a:t>＆</a:t>
            </a:r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Templates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E2F6CA-4571-BD44-9891-D2A446BA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88" y="1619085"/>
            <a:ext cx="5565913" cy="4460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2D2822-6654-2F4F-916B-7D1772CAD0C1}"/>
              </a:ext>
            </a:extLst>
          </p:cNvPr>
          <p:cNvSpPr txBox="1"/>
          <p:nvPr/>
        </p:nvSpPr>
        <p:spPr>
          <a:xfrm>
            <a:off x="6553200" y="981078"/>
            <a:ext cx="2412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Template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編寫</a:t>
            </a:r>
            <a:r>
              <a:rPr kumimoji="1" lang="en-US" altLang="zh-CN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HTTP</a:t>
            </a:r>
          </a:p>
          <a:p>
            <a:r>
              <a:rPr kumimoji="1" lang="en-US" altLang="zh-TW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Static 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編寫</a:t>
            </a:r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CSS </a:t>
            </a:r>
          </a:p>
          <a:p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呈現網頁頁面</a:t>
            </a:r>
            <a:endParaRPr kumimoji="1" lang="zh-TW" altLang="en-US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728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C31253-CCB8-C844-BABD-D5161F6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00" y="768255"/>
            <a:ext cx="6615733" cy="36373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19C26B-41AF-0B42-8614-CD23DB49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78" y="5163971"/>
            <a:ext cx="6618287" cy="169402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DB79ECF4-B6FF-C249-A1A5-BB2EA22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52437"/>
            <a:ext cx="9905998" cy="1166648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Heiti SC Medium" pitchFamily="2" charset="-128"/>
                <a:ea typeface="Heiti SC Medium" pitchFamily="2" charset="-128"/>
              </a:rPr>
              <a:t>File upload</a:t>
            </a:r>
            <a:endParaRPr lang="zh-TW" altLang="en-US" sz="40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FFDAF1-407D-CB43-A4F0-A9802B49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19" y="1420275"/>
            <a:ext cx="6291693" cy="407177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4E890C5-541E-E44B-9502-624427F93003}"/>
              </a:ext>
            </a:extLst>
          </p:cNvPr>
          <p:cNvSpPr txBox="1"/>
          <p:nvPr/>
        </p:nvSpPr>
        <p:spPr>
          <a:xfrm>
            <a:off x="6327300" y="484823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Django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本身就有提供內建的管理系統</a:t>
            </a:r>
            <a:endParaRPr kumimoji="1" lang="en-US" altLang="zh-CN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只需自行添加</a:t>
            </a:r>
            <a:r>
              <a:rPr kumimoji="1" lang="en-US" altLang="zh-TW" sz="2000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admin.py</a:t>
            </a:r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編寫要添加的項目</a:t>
            </a:r>
            <a:endParaRPr kumimoji="1" lang="en-US" altLang="zh-CN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並串接到資料庫和在</a:t>
            </a:r>
            <a:r>
              <a:rPr kumimoji="1" lang="en-US" altLang="zh-CN" sz="2000" dirty="0" err="1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url.py</a:t>
            </a:r>
            <a:r>
              <a:rPr kumimoji="1"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添加對應網址</a:t>
            </a:r>
            <a:endParaRPr kumimoji="1" lang="en-US" altLang="zh-TW" sz="20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934280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{D9F64DBD-386A-3243-953D-F2D3FF1CEA02}tf10001119</Template>
  <TotalTime>225</TotalTime>
  <Words>199</Words>
  <Application>Microsoft Macintosh PowerPoint</Application>
  <PresentationFormat>寬螢幕</PresentationFormat>
  <Paragraphs>43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Heiti SC Medium</vt:lpstr>
      <vt:lpstr>Arial</vt:lpstr>
      <vt:lpstr>Gill Sans MT</vt:lpstr>
      <vt:lpstr>圖庫</vt:lpstr>
      <vt:lpstr>My  blog</vt:lpstr>
      <vt:lpstr>目錄</vt:lpstr>
      <vt:lpstr>introduction</vt:lpstr>
      <vt:lpstr>動機</vt:lpstr>
      <vt:lpstr>program</vt:lpstr>
      <vt:lpstr>設定URL＆VIews</vt:lpstr>
      <vt:lpstr>建立Database</vt:lpstr>
      <vt:lpstr>Static＆Templates</vt:lpstr>
      <vt:lpstr>File upload</vt:lpstr>
      <vt:lpstr>Deployment</vt:lpstr>
      <vt:lpstr>Aws - elastic beanstalk（組態設定）</vt:lpstr>
      <vt:lpstr>Aws - elastic beanstalk</vt:lpstr>
      <vt:lpstr>Aws – RDS</vt:lpstr>
      <vt:lpstr>Aws – S3</vt:lpstr>
      <vt:lpstr>應用技術</vt:lpstr>
      <vt:lpstr>應用技術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 blog</dc:title>
  <dc:creator>Microsoft Office User</dc:creator>
  <cp:lastModifiedBy>Microsoft Office User</cp:lastModifiedBy>
  <cp:revision>19</cp:revision>
  <dcterms:created xsi:type="dcterms:W3CDTF">2021-07-30T05:17:29Z</dcterms:created>
  <dcterms:modified xsi:type="dcterms:W3CDTF">2021-07-30T13:58:14Z</dcterms:modified>
</cp:coreProperties>
</file>